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23.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9.png" ContentType="image/png"/>
  <Override PartName="/ppt/media/image6.png" ContentType="image/png"/>
  <Override PartName="/ppt/media/image28.png" ContentType="image/png"/>
  <Override PartName="/ppt/media/image5.png" ContentType="image/png"/>
  <Override PartName="/ppt/media/image27.png" ContentType="image/png"/>
  <Override PartName="/ppt/media/image4.png" ContentType="image/png"/>
  <Override PartName="/ppt/media/image17.png" ContentType="image/png"/>
  <Override PartName="/ppt/media/image26.png" ContentType="image/png"/>
  <Override PartName="/ppt/media/image3.png" ContentType="image/png"/>
  <Override PartName="/ppt/media/image16.png" ContentType="image/png"/>
  <Override PartName="/ppt/media/image25.png" ContentType="image/png"/>
  <Override PartName="/ppt/media/image2.png" ContentType="image/png"/>
  <Override PartName="/ppt/media/image15.png" ContentType="image/png"/>
  <Override PartName="/ppt/media/image24.png" ContentType="image/png"/>
  <Override PartName="/ppt/media/image1.png" ContentType="image/png"/>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27" name="PlaceHolder 2"/>
          <p:cNvSpPr>
            <a:spLocks noGrp="1"/>
          </p:cNvSpPr>
          <p:nvPr>
            <p:ph type="body"/>
          </p:nvPr>
        </p:nvSpPr>
        <p:spPr>
          <a:xfrm>
            <a:off x="504000" y="1823760"/>
            <a:ext cx="9072000" cy="2091240"/>
          </a:xfrm>
          <a:prstGeom prst="rect">
            <a:avLst/>
          </a:prstGeom>
        </p:spPr>
        <p:txBody>
          <a:bodyPr lIns="0" rIns="0" tIns="0" bIns="0"/>
          <a:p>
            <a:endParaRPr/>
          </a:p>
        </p:txBody>
      </p:sp>
      <p:sp>
        <p:nvSpPr>
          <p:cNvPr id="28" name="PlaceHolder 3"/>
          <p:cNvSpPr>
            <a:spLocks noGrp="1"/>
          </p:cNvSpPr>
          <p:nvPr>
            <p:ph type="body"/>
          </p:nvPr>
        </p:nvSpPr>
        <p:spPr>
          <a:xfrm>
            <a:off x="504000" y="4114080"/>
            <a:ext cx="9072000" cy="20912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30" name="PlaceHolder 2"/>
          <p:cNvSpPr>
            <a:spLocks noGrp="1"/>
          </p:cNvSpPr>
          <p:nvPr>
            <p:ph type="body"/>
          </p:nvPr>
        </p:nvSpPr>
        <p:spPr>
          <a:xfrm>
            <a:off x="504000" y="1823760"/>
            <a:ext cx="4426920" cy="2091240"/>
          </a:xfrm>
          <a:prstGeom prst="rect">
            <a:avLst/>
          </a:prstGeom>
        </p:spPr>
        <p:txBody>
          <a:bodyPr lIns="0" rIns="0" tIns="0" bIns="0"/>
          <a:p>
            <a:endParaRPr/>
          </a:p>
        </p:txBody>
      </p:sp>
      <p:sp>
        <p:nvSpPr>
          <p:cNvPr id="31" name="PlaceHolder 3"/>
          <p:cNvSpPr>
            <a:spLocks noGrp="1"/>
          </p:cNvSpPr>
          <p:nvPr>
            <p:ph type="body"/>
          </p:nvPr>
        </p:nvSpPr>
        <p:spPr>
          <a:xfrm>
            <a:off x="5152680" y="1823760"/>
            <a:ext cx="4426920" cy="2091240"/>
          </a:xfrm>
          <a:prstGeom prst="rect">
            <a:avLst/>
          </a:prstGeom>
        </p:spPr>
        <p:txBody>
          <a:bodyPr lIns="0" rIns="0" tIns="0" bIns="0"/>
          <a:p>
            <a:endParaRPr/>
          </a:p>
        </p:txBody>
      </p:sp>
      <p:sp>
        <p:nvSpPr>
          <p:cNvPr id="32" name="PlaceHolder 4"/>
          <p:cNvSpPr>
            <a:spLocks noGrp="1"/>
          </p:cNvSpPr>
          <p:nvPr>
            <p:ph type="body"/>
          </p:nvPr>
        </p:nvSpPr>
        <p:spPr>
          <a:xfrm>
            <a:off x="5152680" y="4114080"/>
            <a:ext cx="4426920" cy="2091240"/>
          </a:xfrm>
          <a:prstGeom prst="rect">
            <a:avLst/>
          </a:prstGeom>
        </p:spPr>
        <p:txBody>
          <a:bodyPr lIns="0" rIns="0" tIns="0" bIns="0"/>
          <a:p>
            <a:endParaRPr/>
          </a:p>
        </p:txBody>
      </p:sp>
      <p:sp>
        <p:nvSpPr>
          <p:cNvPr id="33" name="PlaceHolder 5"/>
          <p:cNvSpPr>
            <a:spLocks noGrp="1"/>
          </p:cNvSpPr>
          <p:nvPr>
            <p:ph type="body"/>
          </p:nvPr>
        </p:nvSpPr>
        <p:spPr>
          <a:xfrm>
            <a:off x="504000" y="4114080"/>
            <a:ext cx="4426920" cy="20912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35" name="PlaceHolder 2"/>
          <p:cNvSpPr>
            <a:spLocks noGrp="1"/>
          </p:cNvSpPr>
          <p:nvPr>
            <p:ph type="body"/>
          </p:nvPr>
        </p:nvSpPr>
        <p:spPr>
          <a:xfrm>
            <a:off x="504000" y="1823760"/>
            <a:ext cx="9072000" cy="4384440"/>
          </a:xfrm>
          <a:prstGeom prst="rect">
            <a:avLst/>
          </a:prstGeom>
        </p:spPr>
        <p:txBody>
          <a:bodyPr lIns="0" rIns="0" tIns="0" bIns="0"/>
          <a:p>
            <a:endParaRPr/>
          </a:p>
        </p:txBody>
      </p:sp>
      <p:sp>
        <p:nvSpPr>
          <p:cNvPr id="36" name="PlaceHolder 3"/>
          <p:cNvSpPr>
            <a:spLocks noGrp="1"/>
          </p:cNvSpPr>
          <p:nvPr>
            <p:ph type="body"/>
          </p:nvPr>
        </p:nvSpPr>
        <p:spPr>
          <a:xfrm>
            <a:off x="504000" y="1823760"/>
            <a:ext cx="9072000" cy="4384440"/>
          </a:xfrm>
          <a:prstGeom prst="rect">
            <a:avLst/>
          </a:prstGeom>
        </p:spPr>
        <p:txBody>
          <a:bodyPr lIns="0" rIns="0" tIns="0" bIns="0"/>
          <a:p>
            <a:endParaRPr/>
          </a:p>
        </p:txBody>
      </p:sp>
      <p:pic>
        <p:nvPicPr>
          <p:cNvPr id="37" name="" descr=""/>
          <p:cNvPicPr/>
          <p:nvPr/>
        </p:nvPicPr>
        <p:blipFill>
          <a:blip r:embed="rId2"/>
          <a:stretch/>
        </p:blipFill>
        <p:spPr>
          <a:xfrm>
            <a:off x="2292480" y="1823400"/>
            <a:ext cx="5495040" cy="4384440"/>
          </a:xfrm>
          <a:prstGeom prst="rect">
            <a:avLst/>
          </a:prstGeom>
          <a:ln>
            <a:noFill/>
          </a:ln>
        </p:spPr>
      </p:pic>
      <p:pic>
        <p:nvPicPr>
          <p:cNvPr id="38" name="" descr=""/>
          <p:cNvPicPr/>
          <p:nvPr/>
        </p:nvPicPr>
        <p:blipFill>
          <a:blip r:embed="rId3"/>
          <a:stretch/>
        </p:blipFill>
        <p:spPr>
          <a:xfrm>
            <a:off x="2292480" y="1823400"/>
            <a:ext cx="5495040" cy="43844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46" name="PlaceHolder 2"/>
          <p:cNvSpPr>
            <a:spLocks noGrp="1"/>
          </p:cNvSpPr>
          <p:nvPr>
            <p:ph type="subTitle"/>
          </p:nvPr>
        </p:nvSpPr>
        <p:spPr>
          <a:xfrm>
            <a:off x="504000" y="1823760"/>
            <a:ext cx="9072000" cy="43844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48" name="PlaceHolder 2"/>
          <p:cNvSpPr>
            <a:spLocks noGrp="1"/>
          </p:cNvSpPr>
          <p:nvPr>
            <p:ph type="body"/>
          </p:nvPr>
        </p:nvSpPr>
        <p:spPr>
          <a:xfrm>
            <a:off x="504000" y="1823760"/>
            <a:ext cx="9072000" cy="4384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50" name="PlaceHolder 2"/>
          <p:cNvSpPr>
            <a:spLocks noGrp="1"/>
          </p:cNvSpPr>
          <p:nvPr>
            <p:ph type="body"/>
          </p:nvPr>
        </p:nvSpPr>
        <p:spPr>
          <a:xfrm>
            <a:off x="504000" y="1823760"/>
            <a:ext cx="4426920" cy="4384440"/>
          </a:xfrm>
          <a:prstGeom prst="rect">
            <a:avLst/>
          </a:prstGeom>
        </p:spPr>
        <p:txBody>
          <a:bodyPr lIns="0" rIns="0" tIns="0" bIns="0"/>
          <a:p>
            <a:endParaRPr/>
          </a:p>
        </p:txBody>
      </p:sp>
      <p:sp>
        <p:nvSpPr>
          <p:cNvPr id="51" name="PlaceHolder 3"/>
          <p:cNvSpPr>
            <a:spLocks noGrp="1"/>
          </p:cNvSpPr>
          <p:nvPr>
            <p:ph type="body"/>
          </p:nvPr>
        </p:nvSpPr>
        <p:spPr>
          <a:xfrm>
            <a:off x="5152680" y="1823760"/>
            <a:ext cx="4426920" cy="4384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04000" y="288000"/>
            <a:ext cx="9072000" cy="57870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55" name="PlaceHolder 2"/>
          <p:cNvSpPr>
            <a:spLocks noGrp="1"/>
          </p:cNvSpPr>
          <p:nvPr>
            <p:ph type="body"/>
          </p:nvPr>
        </p:nvSpPr>
        <p:spPr>
          <a:xfrm>
            <a:off x="504000" y="1823760"/>
            <a:ext cx="4426920" cy="2091240"/>
          </a:xfrm>
          <a:prstGeom prst="rect">
            <a:avLst/>
          </a:prstGeom>
        </p:spPr>
        <p:txBody>
          <a:bodyPr lIns="0" rIns="0" tIns="0" bIns="0"/>
          <a:p>
            <a:endParaRPr/>
          </a:p>
        </p:txBody>
      </p:sp>
      <p:sp>
        <p:nvSpPr>
          <p:cNvPr id="56" name="PlaceHolder 3"/>
          <p:cNvSpPr>
            <a:spLocks noGrp="1"/>
          </p:cNvSpPr>
          <p:nvPr>
            <p:ph type="body"/>
          </p:nvPr>
        </p:nvSpPr>
        <p:spPr>
          <a:xfrm>
            <a:off x="504000" y="4114080"/>
            <a:ext cx="4426920" cy="2091240"/>
          </a:xfrm>
          <a:prstGeom prst="rect">
            <a:avLst/>
          </a:prstGeom>
        </p:spPr>
        <p:txBody>
          <a:bodyPr lIns="0" rIns="0" tIns="0" bIns="0"/>
          <a:p>
            <a:endParaRPr/>
          </a:p>
        </p:txBody>
      </p:sp>
      <p:sp>
        <p:nvSpPr>
          <p:cNvPr id="57" name="PlaceHolder 4"/>
          <p:cNvSpPr>
            <a:spLocks noGrp="1"/>
          </p:cNvSpPr>
          <p:nvPr>
            <p:ph type="body"/>
          </p:nvPr>
        </p:nvSpPr>
        <p:spPr>
          <a:xfrm>
            <a:off x="5152680" y="1823760"/>
            <a:ext cx="4426920" cy="4384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6" name="PlaceHolder 2"/>
          <p:cNvSpPr>
            <a:spLocks noGrp="1"/>
          </p:cNvSpPr>
          <p:nvPr>
            <p:ph type="subTitle"/>
          </p:nvPr>
        </p:nvSpPr>
        <p:spPr>
          <a:xfrm>
            <a:off x="504000" y="1823760"/>
            <a:ext cx="9072000" cy="43844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59" name="PlaceHolder 2"/>
          <p:cNvSpPr>
            <a:spLocks noGrp="1"/>
          </p:cNvSpPr>
          <p:nvPr>
            <p:ph type="body"/>
          </p:nvPr>
        </p:nvSpPr>
        <p:spPr>
          <a:xfrm>
            <a:off x="504000" y="1823760"/>
            <a:ext cx="4426920" cy="4384440"/>
          </a:xfrm>
          <a:prstGeom prst="rect">
            <a:avLst/>
          </a:prstGeom>
        </p:spPr>
        <p:txBody>
          <a:bodyPr lIns="0" rIns="0" tIns="0" bIns="0"/>
          <a:p>
            <a:endParaRPr/>
          </a:p>
        </p:txBody>
      </p:sp>
      <p:sp>
        <p:nvSpPr>
          <p:cNvPr id="60" name="PlaceHolder 3"/>
          <p:cNvSpPr>
            <a:spLocks noGrp="1"/>
          </p:cNvSpPr>
          <p:nvPr>
            <p:ph type="body"/>
          </p:nvPr>
        </p:nvSpPr>
        <p:spPr>
          <a:xfrm>
            <a:off x="5152680" y="1823760"/>
            <a:ext cx="4426920" cy="2091240"/>
          </a:xfrm>
          <a:prstGeom prst="rect">
            <a:avLst/>
          </a:prstGeom>
        </p:spPr>
        <p:txBody>
          <a:bodyPr lIns="0" rIns="0" tIns="0" bIns="0"/>
          <a:p>
            <a:endParaRPr/>
          </a:p>
        </p:txBody>
      </p:sp>
      <p:sp>
        <p:nvSpPr>
          <p:cNvPr id="61" name="PlaceHolder 4"/>
          <p:cNvSpPr>
            <a:spLocks noGrp="1"/>
          </p:cNvSpPr>
          <p:nvPr>
            <p:ph type="body"/>
          </p:nvPr>
        </p:nvSpPr>
        <p:spPr>
          <a:xfrm>
            <a:off x="5152680" y="4114080"/>
            <a:ext cx="4426920" cy="20912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63" name="PlaceHolder 2"/>
          <p:cNvSpPr>
            <a:spLocks noGrp="1"/>
          </p:cNvSpPr>
          <p:nvPr>
            <p:ph type="body"/>
          </p:nvPr>
        </p:nvSpPr>
        <p:spPr>
          <a:xfrm>
            <a:off x="504000" y="1823760"/>
            <a:ext cx="4426920" cy="2091240"/>
          </a:xfrm>
          <a:prstGeom prst="rect">
            <a:avLst/>
          </a:prstGeom>
        </p:spPr>
        <p:txBody>
          <a:bodyPr lIns="0" rIns="0" tIns="0" bIns="0"/>
          <a:p>
            <a:endParaRPr/>
          </a:p>
        </p:txBody>
      </p:sp>
      <p:sp>
        <p:nvSpPr>
          <p:cNvPr id="64" name="PlaceHolder 3"/>
          <p:cNvSpPr>
            <a:spLocks noGrp="1"/>
          </p:cNvSpPr>
          <p:nvPr>
            <p:ph type="body"/>
          </p:nvPr>
        </p:nvSpPr>
        <p:spPr>
          <a:xfrm>
            <a:off x="5152680" y="1823760"/>
            <a:ext cx="4426920" cy="2091240"/>
          </a:xfrm>
          <a:prstGeom prst="rect">
            <a:avLst/>
          </a:prstGeom>
        </p:spPr>
        <p:txBody>
          <a:bodyPr lIns="0" rIns="0" tIns="0" bIns="0"/>
          <a:p>
            <a:endParaRPr/>
          </a:p>
        </p:txBody>
      </p:sp>
      <p:sp>
        <p:nvSpPr>
          <p:cNvPr id="65" name="PlaceHolder 4"/>
          <p:cNvSpPr>
            <a:spLocks noGrp="1"/>
          </p:cNvSpPr>
          <p:nvPr>
            <p:ph type="body"/>
          </p:nvPr>
        </p:nvSpPr>
        <p:spPr>
          <a:xfrm>
            <a:off x="504000" y="4114080"/>
            <a:ext cx="9072000" cy="20912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67" name="PlaceHolder 2"/>
          <p:cNvSpPr>
            <a:spLocks noGrp="1"/>
          </p:cNvSpPr>
          <p:nvPr>
            <p:ph type="body"/>
          </p:nvPr>
        </p:nvSpPr>
        <p:spPr>
          <a:xfrm>
            <a:off x="504000" y="1823760"/>
            <a:ext cx="9072000" cy="2091240"/>
          </a:xfrm>
          <a:prstGeom prst="rect">
            <a:avLst/>
          </a:prstGeom>
        </p:spPr>
        <p:txBody>
          <a:bodyPr lIns="0" rIns="0" tIns="0" bIns="0"/>
          <a:p>
            <a:endParaRPr/>
          </a:p>
        </p:txBody>
      </p:sp>
      <p:sp>
        <p:nvSpPr>
          <p:cNvPr id="68" name="PlaceHolder 3"/>
          <p:cNvSpPr>
            <a:spLocks noGrp="1"/>
          </p:cNvSpPr>
          <p:nvPr>
            <p:ph type="body"/>
          </p:nvPr>
        </p:nvSpPr>
        <p:spPr>
          <a:xfrm>
            <a:off x="504000" y="4114080"/>
            <a:ext cx="9072000" cy="20912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70" name="PlaceHolder 2"/>
          <p:cNvSpPr>
            <a:spLocks noGrp="1"/>
          </p:cNvSpPr>
          <p:nvPr>
            <p:ph type="body"/>
          </p:nvPr>
        </p:nvSpPr>
        <p:spPr>
          <a:xfrm>
            <a:off x="504000" y="1823760"/>
            <a:ext cx="4426920" cy="2091240"/>
          </a:xfrm>
          <a:prstGeom prst="rect">
            <a:avLst/>
          </a:prstGeom>
        </p:spPr>
        <p:txBody>
          <a:bodyPr lIns="0" rIns="0" tIns="0" bIns="0"/>
          <a:p>
            <a:endParaRPr/>
          </a:p>
        </p:txBody>
      </p:sp>
      <p:sp>
        <p:nvSpPr>
          <p:cNvPr id="71" name="PlaceHolder 3"/>
          <p:cNvSpPr>
            <a:spLocks noGrp="1"/>
          </p:cNvSpPr>
          <p:nvPr>
            <p:ph type="body"/>
          </p:nvPr>
        </p:nvSpPr>
        <p:spPr>
          <a:xfrm>
            <a:off x="5152680" y="1823760"/>
            <a:ext cx="4426920" cy="2091240"/>
          </a:xfrm>
          <a:prstGeom prst="rect">
            <a:avLst/>
          </a:prstGeom>
        </p:spPr>
        <p:txBody>
          <a:bodyPr lIns="0" rIns="0" tIns="0" bIns="0"/>
          <a:p>
            <a:endParaRPr/>
          </a:p>
        </p:txBody>
      </p:sp>
      <p:sp>
        <p:nvSpPr>
          <p:cNvPr id="72" name="PlaceHolder 4"/>
          <p:cNvSpPr>
            <a:spLocks noGrp="1"/>
          </p:cNvSpPr>
          <p:nvPr>
            <p:ph type="body"/>
          </p:nvPr>
        </p:nvSpPr>
        <p:spPr>
          <a:xfrm>
            <a:off x="5152680" y="4114080"/>
            <a:ext cx="4426920" cy="2091240"/>
          </a:xfrm>
          <a:prstGeom prst="rect">
            <a:avLst/>
          </a:prstGeom>
        </p:spPr>
        <p:txBody>
          <a:bodyPr lIns="0" rIns="0" tIns="0" bIns="0"/>
          <a:p>
            <a:endParaRPr/>
          </a:p>
        </p:txBody>
      </p:sp>
      <p:sp>
        <p:nvSpPr>
          <p:cNvPr id="73" name="PlaceHolder 5"/>
          <p:cNvSpPr>
            <a:spLocks noGrp="1"/>
          </p:cNvSpPr>
          <p:nvPr>
            <p:ph type="body"/>
          </p:nvPr>
        </p:nvSpPr>
        <p:spPr>
          <a:xfrm>
            <a:off x="504000" y="4114080"/>
            <a:ext cx="4426920" cy="20912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75" name="PlaceHolder 2"/>
          <p:cNvSpPr>
            <a:spLocks noGrp="1"/>
          </p:cNvSpPr>
          <p:nvPr>
            <p:ph type="body"/>
          </p:nvPr>
        </p:nvSpPr>
        <p:spPr>
          <a:xfrm>
            <a:off x="504000" y="1823760"/>
            <a:ext cx="9072000" cy="4384440"/>
          </a:xfrm>
          <a:prstGeom prst="rect">
            <a:avLst/>
          </a:prstGeom>
        </p:spPr>
        <p:txBody>
          <a:bodyPr lIns="0" rIns="0" tIns="0" bIns="0"/>
          <a:p>
            <a:endParaRPr/>
          </a:p>
        </p:txBody>
      </p:sp>
      <p:sp>
        <p:nvSpPr>
          <p:cNvPr id="76" name="PlaceHolder 3"/>
          <p:cNvSpPr>
            <a:spLocks noGrp="1"/>
          </p:cNvSpPr>
          <p:nvPr>
            <p:ph type="body"/>
          </p:nvPr>
        </p:nvSpPr>
        <p:spPr>
          <a:xfrm>
            <a:off x="504000" y="1823760"/>
            <a:ext cx="9072000" cy="4384440"/>
          </a:xfrm>
          <a:prstGeom prst="rect">
            <a:avLst/>
          </a:prstGeom>
        </p:spPr>
        <p:txBody>
          <a:bodyPr lIns="0" rIns="0" tIns="0" bIns="0"/>
          <a:p>
            <a:endParaRPr/>
          </a:p>
        </p:txBody>
      </p:sp>
      <p:pic>
        <p:nvPicPr>
          <p:cNvPr id="77" name="" descr=""/>
          <p:cNvPicPr/>
          <p:nvPr/>
        </p:nvPicPr>
        <p:blipFill>
          <a:blip r:embed="rId2"/>
          <a:stretch/>
        </p:blipFill>
        <p:spPr>
          <a:xfrm>
            <a:off x="2292480" y="1823400"/>
            <a:ext cx="5495040" cy="4384440"/>
          </a:xfrm>
          <a:prstGeom prst="rect">
            <a:avLst/>
          </a:prstGeom>
          <a:ln>
            <a:noFill/>
          </a:ln>
        </p:spPr>
      </p:pic>
      <p:pic>
        <p:nvPicPr>
          <p:cNvPr id="78" name="" descr=""/>
          <p:cNvPicPr/>
          <p:nvPr/>
        </p:nvPicPr>
        <p:blipFill>
          <a:blip r:embed="rId3"/>
          <a:stretch/>
        </p:blipFill>
        <p:spPr>
          <a:xfrm>
            <a:off x="2292480" y="1823400"/>
            <a:ext cx="5495040" cy="438444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8" name="PlaceHolder 2"/>
          <p:cNvSpPr>
            <a:spLocks noGrp="1"/>
          </p:cNvSpPr>
          <p:nvPr>
            <p:ph type="body"/>
          </p:nvPr>
        </p:nvSpPr>
        <p:spPr>
          <a:xfrm>
            <a:off x="504000" y="1823760"/>
            <a:ext cx="9072000" cy="4384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10" name="PlaceHolder 2"/>
          <p:cNvSpPr>
            <a:spLocks noGrp="1"/>
          </p:cNvSpPr>
          <p:nvPr>
            <p:ph type="body"/>
          </p:nvPr>
        </p:nvSpPr>
        <p:spPr>
          <a:xfrm>
            <a:off x="504000" y="1823760"/>
            <a:ext cx="4426920" cy="4384440"/>
          </a:xfrm>
          <a:prstGeom prst="rect">
            <a:avLst/>
          </a:prstGeom>
        </p:spPr>
        <p:txBody>
          <a:bodyPr lIns="0" rIns="0" tIns="0" bIns="0"/>
          <a:p>
            <a:endParaRPr/>
          </a:p>
        </p:txBody>
      </p:sp>
      <p:sp>
        <p:nvSpPr>
          <p:cNvPr id="11" name="PlaceHolder 3"/>
          <p:cNvSpPr>
            <a:spLocks noGrp="1"/>
          </p:cNvSpPr>
          <p:nvPr>
            <p:ph type="body"/>
          </p:nvPr>
        </p:nvSpPr>
        <p:spPr>
          <a:xfrm>
            <a:off x="5152680" y="1823760"/>
            <a:ext cx="4426920" cy="4384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88000"/>
            <a:ext cx="9072000" cy="57870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15" name="PlaceHolder 2"/>
          <p:cNvSpPr>
            <a:spLocks noGrp="1"/>
          </p:cNvSpPr>
          <p:nvPr>
            <p:ph type="body"/>
          </p:nvPr>
        </p:nvSpPr>
        <p:spPr>
          <a:xfrm>
            <a:off x="504000" y="1823760"/>
            <a:ext cx="4426920" cy="2091240"/>
          </a:xfrm>
          <a:prstGeom prst="rect">
            <a:avLst/>
          </a:prstGeom>
        </p:spPr>
        <p:txBody>
          <a:bodyPr lIns="0" rIns="0" tIns="0" bIns="0"/>
          <a:p>
            <a:endParaRPr/>
          </a:p>
        </p:txBody>
      </p:sp>
      <p:sp>
        <p:nvSpPr>
          <p:cNvPr id="16" name="PlaceHolder 3"/>
          <p:cNvSpPr>
            <a:spLocks noGrp="1"/>
          </p:cNvSpPr>
          <p:nvPr>
            <p:ph type="body"/>
          </p:nvPr>
        </p:nvSpPr>
        <p:spPr>
          <a:xfrm>
            <a:off x="504000" y="4114080"/>
            <a:ext cx="4426920" cy="2091240"/>
          </a:xfrm>
          <a:prstGeom prst="rect">
            <a:avLst/>
          </a:prstGeom>
        </p:spPr>
        <p:txBody>
          <a:bodyPr lIns="0" rIns="0" tIns="0" bIns="0"/>
          <a:p>
            <a:endParaRPr/>
          </a:p>
        </p:txBody>
      </p:sp>
      <p:sp>
        <p:nvSpPr>
          <p:cNvPr id="17" name="PlaceHolder 4"/>
          <p:cNvSpPr>
            <a:spLocks noGrp="1"/>
          </p:cNvSpPr>
          <p:nvPr>
            <p:ph type="body"/>
          </p:nvPr>
        </p:nvSpPr>
        <p:spPr>
          <a:xfrm>
            <a:off x="5152680" y="1823760"/>
            <a:ext cx="4426920" cy="4384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19" name="PlaceHolder 2"/>
          <p:cNvSpPr>
            <a:spLocks noGrp="1"/>
          </p:cNvSpPr>
          <p:nvPr>
            <p:ph type="body"/>
          </p:nvPr>
        </p:nvSpPr>
        <p:spPr>
          <a:xfrm>
            <a:off x="504000" y="1823760"/>
            <a:ext cx="4426920" cy="4384440"/>
          </a:xfrm>
          <a:prstGeom prst="rect">
            <a:avLst/>
          </a:prstGeom>
        </p:spPr>
        <p:txBody>
          <a:bodyPr lIns="0" rIns="0" tIns="0" bIns="0"/>
          <a:p>
            <a:endParaRPr/>
          </a:p>
        </p:txBody>
      </p:sp>
      <p:sp>
        <p:nvSpPr>
          <p:cNvPr id="20" name="PlaceHolder 3"/>
          <p:cNvSpPr>
            <a:spLocks noGrp="1"/>
          </p:cNvSpPr>
          <p:nvPr>
            <p:ph type="body"/>
          </p:nvPr>
        </p:nvSpPr>
        <p:spPr>
          <a:xfrm>
            <a:off x="5152680" y="1823760"/>
            <a:ext cx="4426920" cy="2091240"/>
          </a:xfrm>
          <a:prstGeom prst="rect">
            <a:avLst/>
          </a:prstGeom>
        </p:spPr>
        <p:txBody>
          <a:bodyPr lIns="0" rIns="0" tIns="0" bIns="0"/>
          <a:p>
            <a:endParaRPr/>
          </a:p>
        </p:txBody>
      </p:sp>
      <p:sp>
        <p:nvSpPr>
          <p:cNvPr id="21" name="PlaceHolder 4"/>
          <p:cNvSpPr>
            <a:spLocks noGrp="1"/>
          </p:cNvSpPr>
          <p:nvPr>
            <p:ph type="body"/>
          </p:nvPr>
        </p:nvSpPr>
        <p:spPr>
          <a:xfrm>
            <a:off x="5152680" y="4114080"/>
            <a:ext cx="4426920" cy="20912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88000"/>
            <a:ext cx="9072000" cy="1248120"/>
          </a:xfrm>
          <a:prstGeom prst="rect">
            <a:avLst/>
          </a:prstGeom>
        </p:spPr>
        <p:txBody>
          <a:bodyPr lIns="0" rIns="0" tIns="0" bIns="0" anchor="ctr"/>
          <a:p>
            <a:pPr algn="ctr"/>
            <a:endParaRPr/>
          </a:p>
        </p:txBody>
      </p:sp>
      <p:sp>
        <p:nvSpPr>
          <p:cNvPr id="23" name="PlaceHolder 2"/>
          <p:cNvSpPr>
            <a:spLocks noGrp="1"/>
          </p:cNvSpPr>
          <p:nvPr>
            <p:ph type="body"/>
          </p:nvPr>
        </p:nvSpPr>
        <p:spPr>
          <a:xfrm>
            <a:off x="504000" y="1823760"/>
            <a:ext cx="4426920" cy="2091240"/>
          </a:xfrm>
          <a:prstGeom prst="rect">
            <a:avLst/>
          </a:prstGeom>
        </p:spPr>
        <p:txBody>
          <a:bodyPr lIns="0" rIns="0" tIns="0" bIns="0"/>
          <a:p>
            <a:endParaRPr/>
          </a:p>
        </p:txBody>
      </p:sp>
      <p:sp>
        <p:nvSpPr>
          <p:cNvPr id="24" name="PlaceHolder 3"/>
          <p:cNvSpPr>
            <a:spLocks noGrp="1"/>
          </p:cNvSpPr>
          <p:nvPr>
            <p:ph type="body"/>
          </p:nvPr>
        </p:nvSpPr>
        <p:spPr>
          <a:xfrm>
            <a:off x="5152680" y="1823760"/>
            <a:ext cx="4426920" cy="2091240"/>
          </a:xfrm>
          <a:prstGeom prst="rect">
            <a:avLst/>
          </a:prstGeom>
        </p:spPr>
        <p:txBody>
          <a:bodyPr lIns="0" rIns="0" tIns="0" bIns="0"/>
          <a:p>
            <a:endParaRPr/>
          </a:p>
        </p:txBody>
      </p:sp>
      <p:sp>
        <p:nvSpPr>
          <p:cNvPr id="25" name="PlaceHolder 4"/>
          <p:cNvSpPr>
            <a:spLocks noGrp="1"/>
          </p:cNvSpPr>
          <p:nvPr>
            <p:ph type="body"/>
          </p:nvPr>
        </p:nvSpPr>
        <p:spPr>
          <a:xfrm>
            <a:off x="504000" y="4114080"/>
            <a:ext cx="9072000" cy="20912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lang="zxx" sz="4400">
                <a:latin typeface="Arial"/>
              </a:rPr>
              <a:t>Format des Titeltextes durch Klicken bearbeiten</a:t>
            </a:r>
            <a:endParaRPr/>
          </a:p>
        </p:txBody>
      </p:sp>
      <p:sp>
        <p:nvSpPr>
          <p:cNvPr id="1" name="PlaceHolder 2"/>
          <p:cNvSpPr>
            <a:spLocks noGrp="1"/>
          </p:cNvSpPr>
          <p:nvPr>
            <p:ph type="body"/>
          </p:nvPr>
        </p:nvSpPr>
        <p:spPr>
          <a:xfrm>
            <a:off x="504000" y="1769040"/>
            <a:ext cx="9071640" cy="4384800"/>
          </a:xfrm>
          <a:prstGeom prst="rect">
            <a:avLst/>
          </a:prstGeom>
        </p:spPr>
        <p:txBody>
          <a:bodyPr lIns="0" rIns="0" tIns="0" bIns="0"/>
          <a:p>
            <a:pPr>
              <a:buSzPct val="45000"/>
              <a:buFont typeface="Wingdings" charset="2"/>
              <a:buChar char=""/>
            </a:pPr>
            <a:r>
              <a:rPr lang="zxx" sz="3200">
                <a:latin typeface="Arial"/>
              </a:rPr>
              <a:t>Format des Gliederungstextes durch Klicken bearbeiten</a:t>
            </a:r>
            <a:endParaRPr/>
          </a:p>
          <a:p>
            <a:pPr lvl="1">
              <a:buSzPct val="45000"/>
              <a:buFont typeface="Wingdings" charset="2"/>
              <a:buChar char=""/>
            </a:pPr>
            <a:r>
              <a:rPr lang="zxx" sz="2800">
                <a:latin typeface="Arial"/>
              </a:rPr>
              <a:t>Zweite Gliederungsebene</a:t>
            </a:r>
            <a:endParaRPr/>
          </a:p>
          <a:p>
            <a:pPr lvl="2">
              <a:buSzPct val="75000"/>
              <a:buFont typeface="Symbol" charset="2"/>
              <a:buChar char=""/>
            </a:pPr>
            <a:r>
              <a:rPr lang="zxx" sz="2400">
                <a:latin typeface="Arial"/>
              </a:rPr>
              <a:t>Dritte Gliederungsebene</a:t>
            </a:r>
            <a:endParaRPr/>
          </a:p>
          <a:p>
            <a:pPr lvl="3">
              <a:buSzPct val="45000"/>
              <a:buFont typeface="Wingdings" charset="2"/>
              <a:buChar char=""/>
            </a:pPr>
            <a:r>
              <a:rPr lang="zxx" sz="2000">
                <a:latin typeface="Arial"/>
              </a:rPr>
              <a:t>Vierte Gliederungsebene</a:t>
            </a:r>
            <a:endParaRPr/>
          </a:p>
          <a:p>
            <a:pPr lvl="4">
              <a:buSzPct val="75000"/>
              <a:buFont typeface="Symbol" charset="2"/>
              <a:buChar char=""/>
            </a:pPr>
            <a:r>
              <a:rPr lang="zxx" sz="2000">
                <a:latin typeface="Arial"/>
              </a:rPr>
              <a:t>Fünfte Gliederungsebene</a:t>
            </a:r>
            <a:endParaRPr/>
          </a:p>
          <a:p>
            <a:pPr lvl="5">
              <a:buSzPct val="45000"/>
              <a:buFont typeface="Wingdings" charset="2"/>
              <a:buChar char=""/>
            </a:pPr>
            <a:r>
              <a:rPr lang="zxx" sz="2000">
                <a:latin typeface="Arial"/>
              </a:rPr>
              <a:t>Sechste Gliederungsebene</a:t>
            </a:r>
            <a:endParaRPr/>
          </a:p>
          <a:p>
            <a:pPr lvl="6">
              <a:buSzPct val="45000"/>
              <a:buFont typeface="Wingdings" charset="2"/>
              <a:buChar char=""/>
            </a:pPr>
            <a:r>
              <a:rPr lang="zxx" sz="2000">
                <a:latin typeface="Arial"/>
              </a:rPr>
              <a:t>Siebte Gliederungsebene</a:t>
            </a:r>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lang="zxx" sz="1400">
                <a:latin typeface="Times New Roman"/>
              </a:rPr>
              <a:t>&lt;Datum/Uhrzeit&gt;</a:t>
            </a:r>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lang="zxx" sz="1400">
                <a:latin typeface="Times New Roman"/>
              </a:rPr>
              <a:t>&lt;Fußzeile&gt;</a:t>
            </a:r>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6657B061-D421-46B1-8384-6204572829A5}" type="slidenum">
              <a:rPr lang="zxx" sz="1400">
                <a:latin typeface="Times New Roman"/>
              </a:rPr>
              <a:t>&lt;Foliennummer&gt;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9" name="" descr=""/>
          <p:cNvPicPr/>
          <p:nvPr/>
        </p:nvPicPr>
        <p:blipFill>
          <a:blip r:embed="rId2"/>
          <a:stretch/>
        </p:blipFill>
        <p:spPr>
          <a:xfrm>
            <a:off x="0" y="0"/>
            <a:ext cx="10079640" cy="7560000"/>
          </a:xfrm>
          <a:prstGeom prst="rect">
            <a:avLst/>
          </a:prstGeom>
          <a:ln>
            <a:noFill/>
          </a:ln>
        </p:spPr>
      </p:pic>
      <p:sp>
        <p:nvSpPr>
          <p:cNvPr id="40" name="PlaceHolder 1"/>
          <p:cNvSpPr>
            <a:spLocks noGrp="1"/>
          </p:cNvSpPr>
          <p:nvPr>
            <p:ph type="title"/>
          </p:nvPr>
        </p:nvSpPr>
        <p:spPr>
          <a:xfrm>
            <a:off x="504000" y="288000"/>
            <a:ext cx="9072000" cy="1248120"/>
          </a:xfrm>
          <a:prstGeom prst="rect">
            <a:avLst/>
          </a:prstGeom>
        </p:spPr>
        <p:txBody>
          <a:bodyPr lIns="0" rIns="0" tIns="0" bIns="0" anchor="ctr"/>
          <a:p>
            <a:pPr algn="ctr"/>
            <a:r>
              <a:rPr lang="de-DE" sz="4759">
                <a:latin typeface="Arial"/>
              </a:rPr>
              <a:t>Format des Titeltextes durch Klicken bearbeiten</a:t>
            </a:r>
            <a:endParaRPr/>
          </a:p>
        </p:txBody>
      </p:sp>
      <p:sp>
        <p:nvSpPr>
          <p:cNvPr id="41" name="PlaceHolder 2"/>
          <p:cNvSpPr>
            <a:spLocks noGrp="1"/>
          </p:cNvSpPr>
          <p:nvPr>
            <p:ph type="body"/>
          </p:nvPr>
        </p:nvSpPr>
        <p:spPr>
          <a:xfrm>
            <a:off x="504000" y="1823760"/>
            <a:ext cx="9072000" cy="4384440"/>
          </a:xfrm>
          <a:prstGeom prst="rect">
            <a:avLst/>
          </a:prstGeom>
        </p:spPr>
        <p:txBody>
          <a:bodyPr lIns="0" rIns="0" tIns="0" bIns="0"/>
          <a:p>
            <a:pPr>
              <a:buSzPct val="45000"/>
              <a:buFont typeface="Wingdings" charset="2"/>
              <a:buChar char=""/>
            </a:pPr>
            <a:r>
              <a:rPr lang="de-DE" sz="3470">
                <a:latin typeface="Arial"/>
              </a:rPr>
              <a:t>Format des Gliederungstextes durch Klicken bearbeiten</a:t>
            </a:r>
            <a:endParaRPr/>
          </a:p>
          <a:p>
            <a:pPr lvl="1">
              <a:buSzPct val="45000"/>
              <a:buFont typeface="Wingdings" charset="2"/>
              <a:buChar char=""/>
            </a:pPr>
            <a:r>
              <a:rPr lang="de-DE" sz="3039">
                <a:latin typeface="Arial"/>
              </a:rPr>
              <a:t>Zweite Gliederungsebene</a:t>
            </a:r>
            <a:endParaRPr/>
          </a:p>
          <a:p>
            <a:pPr lvl="2">
              <a:buSzPct val="75000"/>
              <a:buFont typeface="Symbol" charset="2"/>
              <a:buChar char=""/>
            </a:pPr>
            <a:r>
              <a:rPr lang="de-DE" sz="2600">
                <a:latin typeface="Arial"/>
              </a:rPr>
              <a:t>Dritte Gliederungsebene</a:t>
            </a:r>
            <a:endParaRPr/>
          </a:p>
          <a:p>
            <a:pPr lvl="3">
              <a:buSzPct val="45000"/>
              <a:buFont typeface="Wingdings" charset="2"/>
              <a:buChar char=""/>
            </a:pPr>
            <a:r>
              <a:rPr lang="de-DE" sz="2170">
                <a:latin typeface="Arial"/>
              </a:rPr>
              <a:t>Vierte Gliederungsebene</a:t>
            </a:r>
            <a:endParaRPr/>
          </a:p>
          <a:p>
            <a:pPr lvl="4">
              <a:buSzPct val="75000"/>
              <a:buFont typeface="Symbol" charset="2"/>
              <a:buChar char=""/>
            </a:pPr>
            <a:r>
              <a:rPr lang="de-DE" sz="2170">
                <a:latin typeface="Arial"/>
              </a:rPr>
              <a:t>Fünfte Gliederungsebene</a:t>
            </a:r>
            <a:endParaRPr/>
          </a:p>
          <a:p>
            <a:pPr lvl="5">
              <a:buSzPct val="45000"/>
              <a:buFont typeface="Wingdings" charset="2"/>
              <a:buChar char=""/>
            </a:pPr>
            <a:r>
              <a:rPr lang="de-DE" sz="2170">
                <a:latin typeface="Arial"/>
              </a:rPr>
              <a:t>Sechste Gliederungsebene</a:t>
            </a:r>
            <a:endParaRPr/>
          </a:p>
          <a:p>
            <a:pPr lvl="6">
              <a:buSzPct val="45000"/>
              <a:buFont typeface="Wingdings" charset="2"/>
              <a:buChar char=""/>
            </a:pPr>
            <a:r>
              <a:rPr lang="de-DE" sz="2170">
                <a:latin typeface="Arial"/>
              </a:rPr>
              <a:t>Siebte Gliederungsebene</a:t>
            </a:r>
            <a:endParaRPr/>
          </a:p>
        </p:txBody>
      </p:sp>
      <p:sp>
        <p:nvSpPr>
          <p:cNvPr id="42" name="PlaceHolder 3"/>
          <p:cNvSpPr>
            <a:spLocks noGrp="1"/>
          </p:cNvSpPr>
          <p:nvPr>
            <p:ph type="dt"/>
          </p:nvPr>
        </p:nvSpPr>
        <p:spPr>
          <a:xfrm>
            <a:off x="504000" y="6886440"/>
            <a:ext cx="2348280" cy="520920"/>
          </a:xfrm>
          <a:prstGeom prst="rect">
            <a:avLst/>
          </a:prstGeom>
        </p:spPr>
        <p:txBody>
          <a:bodyPr lIns="0" rIns="0" tIns="0" bIns="0"/>
          <a:p>
            <a:r>
              <a:rPr lang="de-DE" sz="1400">
                <a:latin typeface="Times New Roman"/>
              </a:rPr>
              <a:t>&lt;Datum/Uhrzeit&gt;</a:t>
            </a:r>
            <a:endParaRPr/>
          </a:p>
        </p:txBody>
      </p:sp>
      <p:sp>
        <p:nvSpPr>
          <p:cNvPr id="43" name="PlaceHolder 4"/>
          <p:cNvSpPr>
            <a:spLocks noGrp="1"/>
          </p:cNvSpPr>
          <p:nvPr>
            <p:ph type="ftr"/>
          </p:nvPr>
        </p:nvSpPr>
        <p:spPr>
          <a:xfrm>
            <a:off x="3447000" y="6886440"/>
            <a:ext cx="3195000" cy="520920"/>
          </a:xfrm>
          <a:prstGeom prst="rect">
            <a:avLst/>
          </a:prstGeom>
        </p:spPr>
        <p:txBody>
          <a:bodyPr lIns="0" rIns="0" tIns="0" bIns="0"/>
          <a:p>
            <a:pPr algn="ctr"/>
            <a:r>
              <a:rPr lang="de-DE" sz="1400">
                <a:latin typeface="Times New Roman"/>
              </a:rPr>
              <a:t>&lt;Fußzeile&gt;</a:t>
            </a:r>
            <a:endParaRPr/>
          </a:p>
        </p:txBody>
      </p:sp>
      <p:sp>
        <p:nvSpPr>
          <p:cNvPr id="44" name="PlaceHolder 5"/>
          <p:cNvSpPr>
            <a:spLocks noGrp="1"/>
          </p:cNvSpPr>
          <p:nvPr>
            <p:ph type="sldNum"/>
          </p:nvPr>
        </p:nvSpPr>
        <p:spPr>
          <a:xfrm>
            <a:off x="7227000" y="6886440"/>
            <a:ext cx="2348280" cy="520920"/>
          </a:xfrm>
          <a:prstGeom prst="rect">
            <a:avLst/>
          </a:prstGeom>
        </p:spPr>
        <p:txBody>
          <a:bodyPr lIns="0" rIns="0" tIns="0" bIns="0"/>
          <a:p>
            <a:pPr algn="r"/>
            <a:fld id="{E090F760-805D-4A0A-B1F8-B34B67A40025}" type="slidenum">
              <a:rPr lang="de-DE" sz="1400">
                <a:latin typeface="Times New Roman"/>
              </a:rPr>
              <a:t>&lt;Foliennummer&gt;</a:t>
            </a:fld>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4.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7.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7.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7.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23.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6.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6.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7.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7.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7.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7.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9" name="" descr=""/>
          <p:cNvPicPr/>
          <p:nvPr/>
        </p:nvPicPr>
        <p:blipFill>
          <a:blip r:embed="rId1"/>
          <a:stretch/>
        </p:blipFill>
        <p:spPr>
          <a:xfrm>
            <a:off x="360000" y="360000"/>
            <a:ext cx="9360000" cy="684000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Szene 3: Verfolgung</a:t>
            </a:r>
            <a:endParaRPr/>
          </a:p>
        </p:txBody>
      </p:sp>
      <p:pic>
        <p:nvPicPr>
          <p:cNvPr id="97" name="" descr=""/>
          <p:cNvPicPr/>
          <p:nvPr/>
        </p:nvPicPr>
        <p:blipFill>
          <a:blip r:embed="rId1"/>
          <a:stretch/>
        </p:blipFill>
        <p:spPr>
          <a:xfrm>
            <a:off x="207360" y="1710360"/>
            <a:ext cx="9692640" cy="566964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8"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Szene 3: Aufstieg zum Powerup</a:t>
            </a:r>
            <a:endParaRPr/>
          </a:p>
        </p:txBody>
      </p:sp>
      <p:pic>
        <p:nvPicPr>
          <p:cNvPr id="99" name="" descr=""/>
          <p:cNvPicPr/>
          <p:nvPr/>
        </p:nvPicPr>
        <p:blipFill>
          <a:blip r:embed="rId1"/>
          <a:stretch/>
        </p:blipFill>
        <p:spPr>
          <a:xfrm>
            <a:off x="180000" y="1620000"/>
            <a:ext cx="9692640" cy="566964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 name="TextShape 1"/>
          <p:cNvSpPr txBox="1"/>
          <p:nvPr/>
        </p:nvSpPr>
        <p:spPr>
          <a:xfrm>
            <a:off x="504000" y="236520"/>
            <a:ext cx="9072000" cy="1351080"/>
          </a:xfrm>
          <a:prstGeom prst="rect">
            <a:avLst/>
          </a:prstGeom>
          <a:noFill/>
          <a:ln>
            <a:noFill/>
          </a:ln>
        </p:spPr>
        <p:txBody>
          <a:bodyPr lIns="0" rIns="0" tIns="0" bIns="0" anchor="ctr"/>
          <a:p>
            <a:pPr algn="ctr"/>
            <a:r>
              <a:rPr lang="de-DE" sz="4759">
                <a:latin typeface="Arial"/>
              </a:rPr>
              <a:t>Szene 3: Hinabschweben nach Powerup</a:t>
            </a:r>
            <a:endParaRPr/>
          </a:p>
        </p:txBody>
      </p:sp>
      <p:pic>
        <p:nvPicPr>
          <p:cNvPr id="101" name="" descr=""/>
          <p:cNvPicPr/>
          <p:nvPr/>
        </p:nvPicPr>
        <p:blipFill>
          <a:blip r:embed="rId1"/>
          <a:stretch/>
        </p:blipFill>
        <p:spPr>
          <a:xfrm>
            <a:off x="207360" y="1710360"/>
            <a:ext cx="9692640" cy="566964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Szene 4: Rache</a:t>
            </a:r>
            <a:endParaRPr/>
          </a:p>
        </p:txBody>
      </p:sp>
      <p:pic>
        <p:nvPicPr>
          <p:cNvPr id="103" name="" descr=""/>
          <p:cNvPicPr/>
          <p:nvPr/>
        </p:nvPicPr>
        <p:blipFill>
          <a:blip r:embed="rId1"/>
          <a:stretch/>
        </p:blipFill>
        <p:spPr>
          <a:xfrm>
            <a:off x="180000" y="1466640"/>
            <a:ext cx="9720000" cy="546732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Szene 4: Weltenwechsel</a:t>
            </a:r>
            <a:endParaRPr/>
          </a:p>
        </p:txBody>
      </p:sp>
      <p:pic>
        <p:nvPicPr>
          <p:cNvPr id="105" name="" descr=""/>
          <p:cNvPicPr/>
          <p:nvPr/>
        </p:nvPicPr>
        <p:blipFill>
          <a:blip r:embed="rId1"/>
          <a:stretch/>
        </p:blipFill>
        <p:spPr>
          <a:xfrm>
            <a:off x="207360" y="1710360"/>
            <a:ext cx="9692640" cy="566964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2. Herausforderungen</a:t>
            </a:r>
            <a:endParaRPr/>
          </a:p>
        </p:txBody>
      </p:sp>
      <p:sp>
        <p:nvSpPr>
          <p:cNvPr id="107" name="TextShape 2"/>
          <p:cNvSpPr txBox="1"/>
          <p:nvPr/>
        </p:nvSpPr>
        <p:spPr>
          <a:xfrm>
            <a:off x="504000" y="1823760"/>
            <a:ext cx="9072000" cy="4384440"/>
          </a:xfrm>
          <a:prstGeom prst="rect">
            <a:avLst/>
          </a:prstGeom>
          <a:noFill/>
          <a:ln>
            <a:noFill/>
          </a:ln>
        </p:spPr>
        <p:txBody>
          <a:bodyPr lIns="0" rIns="0" tIns="0" bIns="0"/>
          <a:p>
            <a:pPr>
              <a:buSzPct val="45000"/>
              <a:buFont typeface="Wingdings" charset="2"/>
              <a:buChar char=""/>
            </a:pPr>
            <a:r>
              <a:rPr lang="de-DE" sz="3470">
                <a:latin typeface="Arial"/>
              </a:rPr>
              <a:t>Bewegung der Spielfigur</a:t>
            </a:r>
            <a:endParaRPr/>
          </a:p>
          <a:p>
            <a:pPr>
              <a:buSzPct val="45000"/>
              <a:buFont typeface="Wingdings" charset="2"/>
              <a:buChar char=""/>
            </a:pPr>
            <a:r>
              <a:rPr lang="de-DE" sz="3470">
                <a:latin typeface="Arial"/>
              </a:rPr>
              <a:t>Dynamik der Umgebung</a:t>
            </a:r>
            <a:endParaRPr/>
          </a:p>
          <a:p>
            <a:pPr>
              <a:buSzPct val="45000"/>
              <a:buFont typeface="Wingdings" charset="2"/>
              <a:buChar char=""/>
            </a:pPr>
            <a:r>
              <a:rPr lang="de-DE" sz="3470">
                <a:latin typeface="Arial"/>
              </a:rPr>
              <a:t>Realistische Beleuchtung</a:t>
            </a:r>
            <a:endParaRPr/>
          </a:p>
          <a:p>
            <a:pPr>
              <a:buSzPct val="45000"/>
              <a:buFont typeface="Wingdings" charset="2"/>
              <a:buChar char=""/>
            </a:pPr>
            <a:r>
              <a:rPr lang="de-DE" sz="3470">
                <a:latin typeface="Arial"/>
              </a:rPr>
              <a:t>Komplexe Modelle &amp; Rigging</a:t>
            </a:r>
            <a:endParaRPr/>
          </a:p>
          <a:p>
            <a:pPr>
              <a:buSzPct val="45000"/>
              <a:buFont typeface="Wingdings" charset="2"/>
              <a:buChar char=""/>
            </a:pPr>
            <a:r>
              <a:rPr lang="de-DE" sz="3470">
                <a:latin typeface="Arial"/>
              </a:rPr>
              <a:t>„</a:t>
            </a:r>
            <a:r>
              <a:rPr lang="de-DE" sz="3470">
                <a:latin typeface="Arial"/>
              </a:rPr>
              <a:t>Kampfszene“ in Szene 4</a:t>
            </a:r>
            <a:endParaRPr/>
          </a:p>
          <a:p>
            <a:pPr>
              <a:buSzPct val="45000"/>
              <a:buFont typeface="Wingdings" charset="2"/>
              <a:buChar char=""/>
            </a:pPr>
            <a:r>
              <a:rPr lang="de-DE" sz="3470">
                <a:latin typeface="Arial"/>
              </a:rPr>
              <a:t>Pseudoreale Welt vs. Spielwelt</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Bewegung der Spielfigur</a:t>
            </a:r>
            <a:endParaRPr/>
          </a:p>
        </p:txBody>
      </p:sp>
      <p:pic>
        <p:nvPicPr>
          <p:cNvPr id="109" name="" descr=""/>
          <p:cNvPicPr/>
          <p:nvPr/>
        </p:nvPicPr>
        <p:blipFill>
          <a:blip r:embed="rId1"/>
          <a:stretch/>
        </p:blipFill>
        <p:spPr>
          <a:xfrm>
            <a:off x="360000" y="1449360"/>
            <a:ext cx="4320000" cy="2474640"/>
          </a:xfrm>
          <a:prstGeom prst="rect">
            <a:avLst/>
          </a:prstGeom>
          <a:ln>
            <a:noFill/>
          </a:ln>
        </p:spPr>
      </p:pic>
      <p:pic>
        <p:nvPicPr>
          <p:cNvPr id="110" name="" descr=""/>
          <p:cNvPicPr/>
          <p:nvPr/>
        </p:nvPicPr>
        <p:blipFill>
          <a:blip r:embed="rId2"/>
          <a:stretch/>
        </p:blipFill>
        <p:spPr>
          <a:xfrm>
            <a:off x="5400000" y="1440000"/>
            <a:ext cx="4320000" cy="2474640"/>
          </a:xfrm>
          <a:prstGeom prst="rect">
            <a:avLst/>
          </a:prstGeom>
          <a:ln>
            <a:noFill/>
          </a:ln>
        </p:spPr>
      </p:pic>
      <p:pic>
        <p:nvPicPr>
          <p:cNvPr id="111" name="" descr=""/>
          <p:cNvPicPr/>
          <p:nvPr/>
        </p:nvPicPr>
        <p:blipFill>
          <a:blip r:embed="rId3"/>
          <a:stretch/>
        </p:blipFill>
        <p:spPr>
          <a:xfrm>
            <a:off x="5400000" y="4140000"/>
            <a:ext cx="4320000" cy="2520000"/>
          </a:xfrm>
          <a:prstGeom prst="rect">
            <a:avLst/>
          </a:prstGeom>
          <a:ln>
            <a:noFill/>
          </a:ln>
        </p:spPr>
      </p:pic>
      <p:pic>
        <p:nvPicPr>
          <p:cNvPr id="112" name="" descr=""/>
          <p:cNvPicPr/>
          <p:nvPr/>
        </p:nvPicPr>
        <p:blipFill>
          <a:blip r:embed="rId4"/>
          <a:stretch/>
        </p:blipFill>
        <p:spPr>
          <a:xfrm>
            <a:off x="360000" y="4113720"/>
            <a:ext cx="4320000" cy="254628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 name="TextShape 1"/>
          <p:cNvSpPr txBox="1"/>
          <p:nvPr/>
        </p:nvSpPr>
        <p:spPr>
          <a:xfrm>
            <a:off x="504000" y="288000"/>
            <a:ext cx="9072000" cy="1248120"/>
          </a:xfrm>
          <a:prstGeom prst="rect">
            <a:avLst/>
          </a:prstGeom>
          <a:noFill/>
          <a:ln>
            <a:noFill/>
          </a:ln>
        </p:spPr>
        <p:txBody>
          <a:bodyPr lIns="0" rIns="0" tIns="0" bIns="0"/>
          <a:p>
            <a:r>
              <a:rPr lang="de-DE" sz="2000">
                <a:latin typeface="Arial"/>
              </a:rPr>
              <a:t>Laufbewegungen wurden vorrangig entweder aus der Egoperspektive oder ab Hüfthöhe animiert.</a:t>
            </a:r>
            <a:r>
              <a:rPr lang="de-DE" sz="2000">
                <a:latin typeface="Arial"/>
              </a:rPr>
              <a:t>
</a:t>
            </a:r>
            <a:r>
              <a:rPr lang="de-DE" sz="2000">
                <a:latin typeface="Arial"/>
              </a:rPr>
              <a:t>Die Fortbewegung wurde hier häufig durch Bewegung der Arme impliziert.</a:t>
            </a:r>
            <a:r>
              <a:rPr lang="de-DE" sz="2000">
                <a:latin typeface="Arial"/>
              </a:rPr>
              <a:t>
</a:t>
            </a:r>
            <a:r>
              <a:rPr lang="de-DE" sz="2000">
                <a:latin typeface="Arial"/>
              </a:rPr>
              <a:t>Sprünge wurden komplett animiert, jedoch ohne genaue Anlaufanimation.</a:t>
            </a:r>
            <a:endParaRPr/>
          </a:p>
        </p:txBody>
      </p:sp>
      <p:pic>
        <p:nvPicPr>
          <p:cNvPr id="114" name="" descr=""/>
          <p:cNvPicPr/>
          <p:nvPr/>
        </p:nvPicPr>
        <p:blipFill>
          <a:blip r:embed="rId1"/>
          <a:stretch/>
        </p:blipFill>
        <p:spPr>
          <a:xfrm>
            <a:off x="503640" y="2770920"/>
            <a:ext cx="4426920" cy="2489760"/>
          </a:xfrm>
          <a:prstGeom prst="rect">
            <a:avLst/>
          </a:prstGeom>
          <a:ln>
            <a:noFill/>
          </a:ln>
        </p:spPr>
      </p:pic>
      <p:pic>
        <p:nvPicPr>
          <p:cNvPr id="115" name="" descr=""/>
          <p:cNvPicPr/>
          <p:nvPr/>
        </p:nvPicPr>
        <p:blipFill>
          <a:blip r:embed="rId2"/>
          <a:stretch/>
        </p:blipFill>
        <p:spPr>
          <a:xfrm>
            <a:off x="5152320" y="2770920"/>
            <a:ext cx="4426200" cy="248976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Dynamik der Umgebung</a:t>
            </a:r>
            <a:endParaRPr/>
          </a:p>
        </p:txBody>
      </p:sp>
      <p:sp>
        <p:nvSpPr>
          <p:cNvPr id="117" name="TextShape 2"/>
          <p:cNvSpPr txBox="1"/>
          <p:nvPr/>
        </p:nvSpPr>
        <p:spPr>
          <a:xfrm>
            <a:off x="5152680" y="1823760"/>
            <a:ext cx="4426920" cy="4384440"/>
          </a:xfrm>
          <a:prstGeom prst="rect">
            <a:avLst/>
          </a:prstGeom>
          <a:noFill/>
          <a:ln>
            <a:noFill/>
          </a:ln>
        </p:spPr>
        <p:txBody>
          <a:bodyPr lIns="0" rIns="0" tIns="0" bIns="0"/>
          <a:p>
            <a:pPr>
              <a:buSzPct val="45000"/>
              <a:buFont typeface="Wingdings" charset="2"/>
              <a:buChar char=""/>
            </a:pPr>
            <a:r>
              <a:rPr lang="de-DE" sz="3470">
                <a:latin typeface="Arial"/>
              </a:rPr>
              <a:t>Um immer Bewegung zu haben wurden viele Objekte per Cyclic Animation gleichmäßig rotiert oder deformiert.</a:t>
            </a:r>
            <a:endParaRPr/>
          </a:p>
          <a:p>
            <a:pPr>
              <a:buSzPct val="45000"/>
              <a:buFont typeface="Wingdings" charset="2"/>
              <a:buChar char=""/>
            </a:pPr>
            <a:r>
              <a:rPr lang="de-DE" sz="3470">
                <a:latin typeface="Arial"/>
              </a:rPr>
              <a:t>(Portal, Pickups)</a:t>
            </a:r>
            <a:endParaRPr/>
          </a:p>
        </p:txBody>
      </p:sp>
      <p:pic>
        <p:nvPicPr>
          <p:cNvPr id="118" name="" descr=""/>
          <p:cNvPicPr/>
          <p:nvPr/>
        </p:nvPicPr>
        <p:blipFill>
          <a:blip r:embed="rId1"/>
          <a:stretch/>
        </p:blipFill>
        <p:spPr>
          <a:xfrm>
            <a:off x="360000" y="1800000"/>
            <a:ext cx="2492640" cy="1740240"/>
          </a:xfrm>
          <a:prstGeom prst="rect">
            <a:avLst/>
          </a:prstGeom>
          <a:ln>
            <a:noFill/>
          </a:ln>
        </p:spPr>
      </p:pic>
      <p:pic>
        <p:nvPicPr>
          <p:cNvPr id="119" name="" descr=""/>
          <p:cNvPicPr/>
          <p:nvPr/>
        </p:nvPicPr>
        <p:blipFill>
          <a:blip r:embed="rId2"/>
          <a:stretch/>
        </p:blipFill>
        <p:spPr>
          <a:xfrm>
            <a:off x="2880000" y="1800000"/>
            <a:ext cx="2520000" cy="1800000"/>
          </a:xfrm>
          <a:prstGeom prst="rect">
            <a:avLst/>
          </a:prstGeom>
          <a:ln>
            <a:noFill/>
          </a:ln>
        </p:spPr>
      </p:pic>
      <p:pic>
        <p:nvPicPr>
          <p:cNvPr id="120" name="" descr=""/>
          <p:cNvPicPr/>
          <p:nvPr/>
        </p:nvPicPr>
        <p:blipFill>
          <a:blip r:embed="rId3"/>
          <a:stretch/>
        </p:blipFill>
        <p:spPr>
          <a:xfrm>
            <a:off x="387360" y="3839760"/>
            <a:ext cx="2492640" cy="1740240"/>
          </a:xfrm>
          <a:prstGeom prst="rect">
            <a:avLst/>
          </a:prstGeom>
          <a:ln>
            <a:noFill/>
          </a:ln>
        </p:spPr>
      </p:pic>
      <p:pic>
        <p:nvPicPr>
          <p:cNvPr id="121" name="" descr=""/>
          <p:cNvPicPr/>
          <p:nvPr/>
        </p:nvPicPr>
        <p:blipFill>
          <a:blip r:embed="rId4"/>
          <a:stretch/>
        </p:blipFill>
        <p:spPr>
          <a:xfrm>
            <a:off x="3060000" y="3839760"/>
            <a:ext cx="2340000" cy="174024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Realistische Beleuchtung</a:t>
            </a:r>
            <a:endParaRPr/>
          </a:p>
        </p:txBody>
      </p:sp>
      <p:pic>
        <p:nvPicPr>
          <p:cNvPr id="123" name="" descr=""/>
          <p:cNvPicPr/>
          <p:nvPr/>
        </p:nvPicPr>
        <p:blipFill>
          <a:blip r:embed="rId1"/>
          <a:stretch/>
        </p:blipFill>
        <p:spPr>
          <a:xfrm>
            <a:off x="304560" y="1520280"/>
            <a:ext cx="9525240" cy="576072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Gliederung</a:t>
            </a:r>
            <a:endParaRPr/>
          </a:p>
        </p:txBody>
      </p:sp>
      <p:sp>
        <p:nvSpPr>
          <p:cNvPr id="81" name="TextShape 2"/>
          <p:cNvSpPr txBox="1"/>
          <p:nvPr/>
        </p:nvSpPr>
        <p:spPr>
          <a:xfrm>
            <a:off x="504000" y="1823760"/>
            <a:ext cx="9072000" cy="4384440"/>
          </a:xfrm>
          <a:prstGeom prst="rect">
            <a:avLst/>
          </a:prstGeom>
          <a:noFill/>
          <a:ln>
            <a:noFill/>
          </a:ln>
        </p:spPr>
        <p:txBody>
          <a:bodyPr lIns="0" rIns="0" tIns="0" bIns="0"/>
          <a:p>
            <a:pPr>
              <a:buSzPct val="45000"/>
              <a:buFont typeface="Wingdings" charset="2"/>
              <a:buChar char=""/>
            </a:pPr>
            <a:r>
              <a:rPr lang="de-DE" sz="3470">
                <a:latin typeface="Arial"/>
              </a:rPr>
              <a:t>1. Inhaltsüberblick </a:t>
            </a:r>
            <a:endParaRPr/>
          </a:p>
          <a:p>
            <a:pPr>
              <a:buSzPct val="45000"/>
              <a:buFont typeface="Wingdings" charset="2"/>
              <a:buChar char=""/>
            </a:pPr>
            <a:r>
              <a:rPr lang="de-DE" sz="3470">
                <a:latin typeface="Arial"/>
              </a:rPr>
              <a:t>2. Herausforderungen</a:t>
            </a:r>
            <a:endParaRPr/>
          </a:p>
          <a:p>
            <a:pPr>
              <a:buSzPct val="45000"/>
              <a:buFont typeface="Wingdings" charset="2"/>
              <a:buChar char=""/>
            </a:pPr>
            <a:r>
              <a:rPr lang="de-DE" sz="3470">
                <a:latin typeface="Arial"/>
              </a:rPr>
              <a:t>3. Planung versus Durchführung</a:t>
            </a:r>
            <a:endParaRPr/>
          </a:p>
          <a:p>
            <a:pPr>
              <a:buSzPct val="45000"/>
              <a:buFont typeface="Wingdings" charset="2"/>
              <a:buChar char=""/>
            </a:pPr>
            <a:r>
              <a:rPr lang="de-DE" sz="3470">
                <a:latin typeface="Arial"/>
              </a:rPr>
              <a:t>4. Lessons Learned</a:t>
            </a:r>
            <a:endParaRPr/>
          </a:p>
          <a:p>
            <a:pPr>
              <a:buSzPct val="45000"/>
              <a:buFont typeface="Wingdings" charset="2"/>
              <a:buChar char=""/>
            </a:pPr>
            <a:r>
              <a:rPr lang="de-DE" sz="3470">
                <a:latin typeface="Arial"/>
              </a:rPr>
              <a:t>5. Credits</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Komplexe Modelle und Rigging</a:t>
            </a:r>
            <a:endParaRPr/>
          </a:p>
        </p:txBody>
      </p:sp>
      <p:pic>
        <p:nvPicPr>
          <p:cNvPr id="125" name="" descr=""/>
          <p:cNvPicPr/>
          <p:nvPr/>
        </p:nvPicPr>
        <p:blipFill>
          <a:blip r:embed="rId1"/>
          <a:stretch/>
        </p:blipFill>
        <p:spPr>
          <a:xfrm>
            <a:off x="594360" y="1487880"/>
            <a:ext cx="9060480" cy="553212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3. Planung vs. Durchführung</a:t>
            </a:r>
            <a:endParaRPr/>
          </a:p>
        </p:txBody>
      </p:sp>
      <p:graphicFrame>
        <p:nvGraphicFramePr>
          <p:cNvPr id="127" name="Table 2"/>
          <p:cNvGraphicFramePr/>
          <p:nvPr/>
        </p:nvGraphicFramePr>
        <p:xfrm>
          <a:off x="504000" y="1823760"/>
          <a:ext cx="9071640" cy="4990320"/>
        </p:xfrm>
        <a:graphic>
          <a:graphicData uri="http://schemas.openxmlformats.org/drawingml/2006/table">
            <a:tbl>
              <a:tblPr/>
              <a:tblGrid>
                <a:gridCol w="4536000"/>
                <a:gridCol w="4536000"/>
              </a:tblGrid>
              <a:tr h="357480">
                <a:tc>
                  <a:txBody>
                    <a:bodyPr lIns="90000" rIns="90000" tIns="46800" bIns="46800"/>
                    <a:p>
                      <a:pPr algn="ctr"/>
                      <a:r>
                        <a:rPr b="1" lang="de-DE">
                          <a:latin typeface="Arial"/>
                        </a:rPr>
                        <a:t>Planung</a:t>
                      </a:r>
                      <a:endParaRPr/>
                    </a:p>
                  </a:txBody>
                  <a:tcPr/>
                </a:tc>
                <a:tc>
                  <a:txBody>
                    <a:bodyPr lIns="90000" rIns="90000" tIns="46800" bIns="46800"/>
                    <a:p>
                      <a:pPr algn="ctr"/>
                      <a:r>
                        <a:rPr b="1" lang="de-DE">
                          <a:latin typeface="Arial"/>
                        </a:rPr>
                        <a:t>Durchführung</a:t>
                      </a:r>
                      <a:endParaRPr/>
                    </a:p>
                  </a:txBody>
                  <a:tcPr/>
                </a:tc>
              </a:tr>
              <a:tr h="1885680">
                <a:tc>
                  <a:txBody>
                    <a:bodyPr lIns="90000" rIns="90000" tIns="46800" bIns="46800"/>
                    <a:p>
                      <a:r>
                        <a:rPr lang="de-DE">
                          <a:latin typeface="Arial"/>
                        </a:rPr>
                        <a:t>Beleuchtung ist als einzelner Schwerpunkt Szene für Szene zu bearbeiten.</a:t>
                      </a:r>
                      <a:endParaRPr/>
                    </a:p>
                  </a:txBody>
                  <a:tcPr/>
                </a:tc>
                <a:tc>
                  <a:txBody>
                    <a:bodyPr lIns="90000" rIns="90000" tIns="46800" bIns="46800"/>
                    <a:p>
                      <a:r>
                        <a:rPr lang="de-DE">
                          <a:latin typeface="Arial"/>
                        </a:rPr>
                        <a:t>Die Beleuchtung wurde nach und nach durch Einfügen von Emissionsmodellen, Shaderanpassungen und Light Paths optimiert.</a:t>
                      </a:r>
                      <a:endParaRPr/>
                    </a:p>
                    <a:p>
                      <a:r>
                        <a:rPr lang="de-DE">
                          <a:latin typeface="Arial"/>
                        </a:rPr>
                        <a:t>Weiterhin gibt es eine einheitliche Beleuchtung für Szenen 2 bis 4, da sie in demselben Raum statt finden.</a:t>
                      </a:r>
                      <a:endParaRPr/>
                    </a:p>
                  </a:txBody>
                  <a:tcPr/>
                </a:tc>
              </a:tr>
              <a:tr h="1373760">
                <a:tc>
                  <a:txBody>
                    <a:bodyPr lIns="90000" rIns="90000" tIns="46800" bIns="46800"/>
                    <a:p>
                      <a:r>
                        <a:rPr lang="de-DE">
                          <a:latin typeface="Arial"/>
                        </a:rPr>
                        <a:t>Spezialeffekte werden am Schluss allen Szenen hinzugefügt.</a:t>
                      </a:r>
                      <a:endParaRPr/>
                    </a:p>
                  </a:txBody>
                  <a:tcPr/>
                </a:tc>
                <a:tc>
                  <a:txBody>
                    <a:bodyPr lIns="90000" rIns="90000" tIns="46800" bIns="46800"/>
                    <a:p>
                      <a:r>
                        <a:rPr lang="de-DE">
                          <a:latin typeface="Arial"/>
                        </a:rPr>
                        <a:t>Die in Szene 4 konkret geplanten Effekte (Zerstörung, Rauch, Feuer) funktionierten nicht.</a:t>
                      </a:r>
                      <a:endParaRPr/>
                    </a:p>
                    <a:p>
                      <a:r>
                        <a:rPr lang="de-DE">
                          <a:latin typeface="Arial"/>
                        </a:rPr>
                        <a:t>In anderen Szenen waren keine besonderen Effekte notwendig.</a:t>
                      </a:r>
                      <a:endParaRPr/>
                    </a:p>
                  </a:txBody>
                  <a:tcPr/>
                </a:tc>
              </a:tr>
              <a:tr h="1373760">
                <a:tc>
                  <a:txBody>
                    <a:bodyPr lIns="90000" rIns="90000" tIns="46800" bIns="46800"/>
                    <a:p>
                      <a:r>
                        <a:rPr lang="de-DE">
                          <a:latin typeface="Arial"/>
                        </a:rPr>
                        <a:t>Animationen finden in der zweiten Woche (23.11 – 29.11) statt.</a:t>
                      </a:r>
                      <a:endParaRPr/>
                    </a:p>
                  </a:txBody>
                  <a:tcPr/>
                </a:tc>
                <a:tc>
                  <a:txBody>
                    <a:bodyPr lIns="90000" rIns="90000" tIns="46800" bIns="46800"/>
                    <a:p>
                      <a:r>
                        <a:rPr lang="de-DE">
                          <a:latin typeface="Arial"/>
                        </a:rPr>
                        <a:t>Animationen wurden über mehrere Wochen hinweg bis zum Schluss vorgenommen und überarbeitet. Die Kamerafahrten wurden teilweise aus den abstrakten Shots übernommen.</a:t>
                      </a:r>
                      <a:endParaRPr/>
                    </a:p>
                  </a:txBody>
                  <a:tcPr/>
                </a:tc>
              </a:tr>
            </a:tbl>
          </a:graphicData>
        </a:graphic>
      </p:graphicFrame>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4. Lessons Learned</a:t>
            </a:r>
            <a:endParaRPr/>
          </a:p>
        </p:txBody>
      </p:sp>
      <p:sp>
        <p:nvSpPr>
          <p:cNvPr id="129" name="TextShape 2"/>
          <p:cNvSpPr txBox="1"/>
          <p:nvPr/>
        </p:nvSpPr>
        <p:spPr>
          <a:xfrm>
            <a:off x="504000" y="1823760"/>
            <a:ext cx="9072000" cy="4384440"/>
          </a:xfrm>
          <a:prstGeom prst="rect">
            <a:avLst/>
          </a:prstGeom>
          <a:noFill/>
          <a:ln>
            <a:noFill/>
          </a:ln>
        </p:spPr>
        <p:txBody>
          <a:bodyPr lIns="0" rIns="0" tIns="0" bIns="0"/>
          <a:p>
            <a:pPr>
              <a:buSzPct val="45000"/>
              <a:buFont typeface="Wingdings" charset="2"/>
              <a:buChar char=""/>
            </a:pPr>
            <a:r>
              <a:rPr lang="de-DE" sz="3470">
                <a:latin typeface="Arial"/>
              </a:rPr>
              <a:t>Zeit zum Modellieren und Riggen von komplexen Objekten sollte großzügig genug eingeteilt werden,</a:t>
            </a:r>
            <a:r>
              <a:rPr lang="de-DE" sz="3470">
                <a:latin typeface="Arial"/>
              </a:rPr>
              <a:t>
</a:t>
            </a:r>
            <a:r>
              <a:rPr lang="de-DE" sz="3470">
                <a:latin typeface="Arial"/>
              </a:rPr>
              <a:t>sodass der Animationsaufwand später nicht unnötig verlängert oder erschwert wird.</a:t>
            </a:r>
            <a:endParaRPr/>
          </a:p>
          <a:p>
            <a:pPr>
              <a:buSzPct val="45000"/>
              <a:buFont typeface="Wingdings" charset="2"/>
              <a:buChar char=""/>
            </a:pPr>
            <a:r>
              <a:rPr lang="de-DE" sz="3470">
                <a:latin typeface="Arial"/>
              </a:rPr>
              <a:t>Special Effects sollten früh genug eingeübt und geprobt werden, um zu viele Tests und Performanceeinbußen zu ersparen.</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5. Credits</a:t>
            </a:r>
            <a:endParaRPr/>
          </a:p>
        </p:txBody>
      </p:sp>
      <p:sp>
        <p:nvSpPr>
          <p:cNvPr id="131" name="TextShape 2"/>
          <p:cNvSpPr txBox="1"/>
          <p:nvPr/>
        </p:nvSpPr>
        <p:spPr>
          <a:xfrm>
            <a:off x="504000" y="1823760"/>
            <a:ext cx="9072000" cy="4384440"/>
          </a:xfrm>
          <a:prstGeom prst="rect">
            <a:avLst/>
          </a:prstGeom>
          <a:noFill/>
          <a:ln>
            <a:noFill/>
          </a:ln>
        </p:spPr>
        <p:txBody>
          <a:bodyPr lIns="0" rIns="0" tIns="0" bIns="0"/>
          <a:p>
            <a:pPr>
              <a:buSzPct val="45000"/>
              <a:buFont typeface="Wingdings" charset="2"/>
              <a:buChar char=""/>
            </a:pPr>
            <a:r>
              <a:rPr lang="de-DE" sz="3470">
                <a:latin typeface="Arial"/>
              </a:rPr>
              <a:t>Regie: Christian Ziehe</a:t>
            </a:r>
            <a:endParaRPr/>
          </a:p>
          <a:p>
            <a:pPr>
              <a:buSzPct val="45000"/>
              <a:buFont typeface="Wingdings" charset="2"/>
              <a:buChar char=""/>
            </a:pPr>
            <a:r>
              <a:rPr lang="de-DE" sz="3470">
                <a:latin typeface="Arial"/>
              </a:rPr>
              <a:t>Drehbuch: Christian Ziehe</a:t>
            </a:r>
            <a:endParaRPr/>
          </a:p>
          <a:p>
            <a:pPr>
              <a:buSzPct val="45000"/>
              <a:buFont typeface="Wingdings" charset="2"/>
              <a:buChar char=""/>
            </a:pPr>
            <a:r>
              <a:rPr lang="de-DE" sz="3470">
                <a:latin typeface="Arial"/>
              </a:rPr>
              <a:t>Schnitt: Felix Bednorz</a:t>
            </a:r>
            <a:endParaRPr/>
          </a:p>
          <a:p>
            <a:pPr>
              <a:buSzPct val="45000"/>
              <a:buFont typeface="Wingdings" charset="2"/>
              <a:buChar char=""/>
            </a:pPr>
            <a:r>
              <a:rPr lang="de-DE" sz="3470">
                <a:latin typeface="Arial"/>
              </a:rPr>
              <a:t>Soundtrack: Christian Ziehe</a:t>
            </a:r>
            <a:endParaRPr/>
          </a:p>
          <a:p>
            <a:pPr>
              <a:buSzPct val="45000"/>
              <a:buFont typeface="Wingdings" charset="2"/>
              <a:buChar char=""/>
            </a:pPr>
            <a:r>
              <a:rPr lang="de-DE" sz="3470">
                <a:latin typeface="Arial"/>
              </a:rPr>
              <a:t>Soundeffekte: Felix Bednorz</a:t>
            </a:r>
            <a:endParaRPr/>
          </a:p>
          <a:p>
            <a:pPr>
              <a:buSzPct val="45000"/>
              <a:buFont typeface="Wingdings" charset="2"/>
              <a:buChar char=""/>
            </a:pPr>
            <a:r>
              <a:rPr lang="de-DE" sz="3470">
                <a:latin typeface="Arial"/>
              </a:rPr>
              <a:t>Animationen: Felix Bednorz &amp; Christian Ziehe</a:t>
            </a:r>
            <a:endParaRPr/>
          </a:p>
          <a:p>
            <a:pPr>
              <a:buSzPct val="45000"/>
              <a:buFont typeface="Wingdings" charset="2"/>
              <a:buChar char=""/>
            </a:pPr>
            <a:r>
              <a:rPr lang="de-DE" sz="3470">
                <a:latin typeface="Arial"/>
              </a:rPr>
              <a:t>Modellierung: Felix Bednorz &amp; Christian Ziehe</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1. Inhaltsüberblick</a:t>
            </a:r>
            <a:endParaRPr/>
          </a:p>
        </p:txBody>
      </p:sp>
      <p:sp>
        <p:nvSpPr>
          <p:cNvPr id="83" name="TextShape 2"/>
          <p:cNvSpPr txBox="1"/>
          <p:nvPr/>
        </p:nvSpPr>
        <p:spPr>
          <a:xfrm>
            <a:off x="504000" y="1823760"/>
            <a:ext cx="9072000" cy="4384440"/>
          </a:xfrm>
          <a:prstGeom prst="rect">
            <a:avLst/>
          </a:prstGeom>
          <a:noFill/>
          <a:ln>
            <a:noFill/>
          </a:ln>
        </p:spPr>
        <p:txBody>
          <a:bodyPr lIns="0" rIns="0" tIns="0" bIns="0"/>
          <a:p>
            <a:pPr>
              <a:buSzPct val="45000"/>
              <a:buFont typeface="Wingdings" charset="2"/>
              <a:buChar char=""/>
            </a:pPr>
            <a:r>
              <a:rPr lang="de-DE" sz="3470">
                <a:latin typeface="Arial"/>
              </a:rPr>
              <a:t>Story:</a:t>
            </a:r>
            <a:endParaRPr/>
          </a:p>
          <a:p>
            <a:pPr>
              <a:buSzPct val="45000"/>
              <a:buFont typeface="Wingdings" charset="2"/>
              <a:buChar char=""/>
            </a:pPr>
            <a:r>
              <a:rPr lang="de-DE" sz="3470">
                <a:latin typeface="Arial"/>
              </a:rPr>
              <a:t>„</a:t>
            </a:r>
            <a:r>
              <a:rPr lang="de-DE" sz="3470">
                <a:latin typeface="Arial"/>
              </a:rPr>
              <a:t>Eine ahnungslose Spielfigur wird durch ein eigenartiges "Powerup" plötzlich mit einem eigenen Verstand ausgestattet und in unsere Welt gezogen, in der sie sich mit dem Gegensatz der ihr bekannten Videospiellogik konfrontiert sieht.“</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468000" y="180000"/>
            <a:ext cx="9072000" cy="1248120"/>
          </a:xfrm>
          <a:prstGeom prst="rect">
            <a:avLst/>
          </a:prstGeom>
          <a:noFill/>
          <a:ln>
            <a:noFill/>
          </a:ln>
        </p:spPr>
        <p:txBody>
          <a:bodyPr lIns="0" rIns="0" tIns="0" bIns="0" anchor="ctr"/>
          <a:p>
            <a:pPr algn="ctr"/>
            <a:r>
              <a:rPr lang="de-DE" sz="4759">
                <a:latin typeface="Arial"/>
              </a:rPr>
              <a:t>Szene 1: Bossauftritt</a:t>
            </a:r>
            <a:endParaRPr/>
          </a:p>
        </p:txBody>
      </p:sp>
      <p:pic>
        <p:nvPicPr>
          <p:cNvPr id="85" name="" descr=""/>
          <p:cNvPicPr/>
          <p:nvPr/>
        </p:nvPicPr>
        <p:blipFill>
          <a:blip r:embed="rId1"/>
          <a:stretch/>
        </p:blipFill>
        <p:spPr>
          <a:xfrm>
            <a:off x="180000" y="1710360"/>
            <a:ext cx="9692640" cy="56696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Szene 1: Flucht</a:t>
            </a:r>
            <a:endParaRPr/>
          </a:p>
        </p:txBody>
      </p:sp>
      <p:pic>
        <p:nvPicPr>
          <p:cNvPr id="87" name="" descr=""/>
          <p:cNvPicPr/>
          <p:nvPr/>
        </p:nvPicPr>
        <p:blipFill>
          <a:blip r:embed="rId1"/>
          <a:stretch/>
        </p:blipFill>
        <p:spPr>
          <a:xfrm>
            <a:off x="207360" y="1710360"/>
            <a:ext cx="9692640" cy="566964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Szene 2: Ankunft</a:t>
            </a:r>
            <a:endParaRPr/>
          </a:p>
        </p:txBody>
      </p:sp>
      <p:pic>
        <p:nvPicPr>
          <p:cNvPr id="89" name="" descr=""/>
          <p:cNvPicPr/>
          <p:nvPr/>
        </p:nvPicPr>
        <p:blipFill>
          <a:blip r:embed="rId1"/>
          <a:stretch/>
        </p:blipFill>
        <p:spPr>
          <a:xfrm>
            <a:off x="110520" y="1828440"/>
            <a:ext cx="9866160" cy="554940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Szene 2: Erkundung</a:t>
            </a:r>
            <a:endParaRPr/>
          </a:p>
        </p:txBody>
      </p:sp>
      <p:pic>
        <p:nvPicPr>
          <p:cNvPr id="91" name="" descr=""/>
          <p:cNvPicPr/>
          <p:nvPr/>
        </p:nvPicPr>
        <p:blipFill>
          <a:blip r:embed="rId1"/>
          <a:stretch/>
        </p:blipFill>
        <p:spPr>
          <a:xfrm>
            <a:off x="180000" y="1710360"/>
            <a:ext cx="9692640" cy="566964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Szene 2: Fehlschläge</a:t>
            </a:r>
            <a:endParaRPr/>
          </a:p>
        </p:txBody>
      </p:sp>
      <p:pic>
        <p:nvPicPr>
          <p:cNvPr id="93" name="" descr=""/>
          <p:cNvPicPr/>
          <p:nvPr/>
        </p:nvPicPr>
        <p:blipFill>
          <a:blip r:embed="rId1"/>
          <a:stretch/>
        </p:blipFill>
        <p:spPr>
          <a:xfrm>
            <a:off x="207360" y="1710360"/>
            <a:ext cx="9692640" cy="566964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TextShape 1"/>
          <p:cNvSpPr txBox="1"/>
          <p:nvPr/>
        </p:nvSpPr>
        <p:spPr>
          <a:xfrm>
            <a:off x="504000" y="288000"/>
            <a:ext cx="9072000" cy="1248120"/>
          </a:xfrm>
          <a:prstGeom prst="rect">
            <a:avLst/>
          </a:prstGeom>
          <a:noFill/>
          <a:ln>
            <a:noFill/>
          </a:ln>
        </p:spPr>
        <p:txBody>
          <a:bodyPr lIns="0" rIns="0" tIns="0" bIns="0" anchor="ctr"/>
          <a:p>
            <a:pPr algn="ctr"/>
            <a:r>
              <a:rPr lang="de-DE" sz="4759">
                <a:latin typeface="Arial"/>
              </a:rPr>
              <a:t>Szene 2: Gegnerankunft</a:t>
            </a:r>
            <a:endParaRPr/>
          </a:p>
        </p:txBody>
      </p:sp>
      <p:pic>
        <p:nvPicPr>
          <p:cNvPr id="95" name="" descr=""/>
          <p:cNvPicPr/>
          <p:nvPr/>
        </p:nvPicPr>
        <p:blipFill>
          <a:blip r:embed="rId1"/>
          <a:stretch/>
        </p:blipFill>
        <p:spPr>
          <a:xfrm>
            <a:off x="180000" y="1710360"/>
            <a:ext cx="9692640" cy="566964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188</TotalTime>
  <Application>LibreOffice/4.4.7.2$Windows_x86 LibreOffice_project/f3153a8b245191196a4b6b9abd1d0da16eead600</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2009-04-16T11:32:32Z</dcterms:created>
  <dc:language>de-DE</dc:language>
  <dcterms:modified xsi:type="dcterms:W3CDTF">2015-12-13T22:33:57Z</dcterms:modified>
  <cp:revision>15</cp:revision>
</cp:coreProperties>
</file>